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Tomorrow Semi Bold"/>
      <p:regular r:id="rId18"/>
    </p:embeddedFont>
    <p:embeddedFont>
      <p:font typeface="Tomorrow Semi Bold"/>
      <p:regular r:id="rId19"/>
    </p:embeddedFont>
    <p:embeddedFont>
      <p:font typeface="Tomorrow Semi Bold"/>
      <p:regular r:id="rId20"/>
    </p:embeddedFont>
    <p:embeddedFont>
      <p:font typeface="Tomorrow Semi Bold"/>
      <p:regular r:id="rId21"/>
    </p:embeddedFont>
    <p:embeddedFont>
      <p:font typeface="Tomorrow"/>
      <p:regular r:id="rId22"/>
    </p:embeddedFont>
    <p:embeddedFont>
      <p:font typeface="Tomorrow"/>
      <p:regular r:id="rId23"/>
    </p:embeddedFont>
    <p:embeddedFont>
      <p:font typeface="Tomorrow"/>
      <p:regular r:id="rId24"/>
    </p:embeddedFont>
    <p:embeddedFont>
      <p:font typeface="Tomorrow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1-1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hyperlink" Target="mailto:info@threatshield.com" TargetMode="External"/><Relationship Id="rId2" Type="http://schemas.openxmlformats.org/officeDocument/2006/relationships/hyperlink" Target="https://www.linkedin.com/company/threatshield" TargetMode="External"/><Relationship Id="rId3" Type="http://schemas.openxmlformats.org/officeDocument/2006/relationships/hyperlink" Target="https://www.threatshield.com" TargetMode="External"/><Relationship Id="rId5" Type="http://schemas.openxmlformats.org/officeDocument/2006/relationships/hyperlink" Target="https://www.threatshield.com/demo" TargetMode="External"/><Relationship Id="rId4" Type="http://schemas.openxmlformats.org/officeDocument/2006/relationships/image" Target="../media/image-11-1.png"/><Relationship Id="rId6" Type="http://schemas.openxmlformats.org/officeDocument/2006/relationships/slideLayout" Target="../slideLayouts/slideLayout12.xml"/><Relationship Id="rId7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ThreatShield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Where Anomalies Meet Awareness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201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Cybersecurity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69112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true strength of our project lies in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cybersecurity integration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every ML insight is mapped to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threat scenario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insider threat, phishing, data exfiltration, or USB misuse. We’ve embedded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decoy files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as honeytokens to catch malicious intent, and linked high anomaly scores to automated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alerts and risk dashboards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 This ensures our system isn’t just a data science project but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practical security solution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that mimics enterprise SIEMs.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79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4590931" y="2386846"/>
            <a:ext cx="544853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Questions &amp; Discussion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5207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Contact the Team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1019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Email: 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info@threatshield.com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441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LinkedIn: 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linkedin.com/company/threatshield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863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Website: 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threatshield.com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20797"/>
            <a:ext cx="51490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Ready to Secure Your Organization?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0194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Connect with us to explore how ThreatShield can protect your assets.</a:t>
            </a:r>
            <a:endParaRPr lang="en-US" sz="1750" dirty="0"/>
          </a:p>
        </p:txBody>
      </p:sp>
      <p:pic>
        <p:nvPicPr>
          <p:cNvPr id="10" name="Image 0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521" y="5082897"/>
            <a:ext cx="2463522" cy="62376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99521" y="59618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ThreatShield: Your Proactive Defense Against Cyber Threats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081" y="508635"/>
            <a:ext cx="4608195" cy="575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Team Fanatics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5081" y="1453158"/>
            <a:ext cx="133402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Driven by Passion, Powered by Innovation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45081" y="1955244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5" name="Shape 3"/>
          <p:cNvSpPr/>
          <p:nvPr/>
        </p:nvSpPr>
        <p:spPr>
          <a:xfrm>
            <a:off x="829389" y="2139553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432" y="2260521"/>
            <a:ext cx="248841" cy="31099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29389" y="2876788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Shreyash Gautam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29389" y="3275171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No.-23BAI1587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7407354" y="1955244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10" name="Shape 7"/>
          <p:cNvSpPr/>
          <p:nvPr/>
        </p:nvSpPr>
        <p:spPr>
          <a:xfrm>
            <a:off x="7591663" y="2139553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706" y="2260521"/>
            <a:ext cx="248841" cy="31099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91663" y="2876788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Siddharth Seth</a:t>
            </a:r>
            <a:endParaRPr lang="en-US" sz="1800" dirty="0"/>
          </a:p>
        </p:txBody>
      </p:sp>
      <p:sp>
        <p:nvSpPr>
          <p:cNvPr id="13" name="Text 9"/>
          <p:cNvSpPr/>
          <p:nvPr/>
        </p:nvSpPr>
        <p:spPr>
          <a:xfrm>
            <a:off x="7591663" y="3275171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No.-23BRS1038</a:t>
            </a:r>
            <a:endParaRPr lang="en-US" sz="1450" dirty="0"/>
          </a:p>
        </p:txBody>
      </p:sp>
      <p:sp>
        <p:nvSpPr>
          <p:cNvPr id="14" name="Shape 10"/>
          <p:cNvSpPr/>
          <p:nvPr/>
        </p:nvSpPr>
        <p:spPr>
          <a:xfrm>
            <a:off x="645081" y="3938588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15" name="Shape 11"/>
          <p:cNvSpPr/>
          <p:nvPr/>
        </p:nvSpPr>
        <p:spPr>
          <a:xfrm>
            <a:off x="829389" y="4122896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432" y="4243864"/>
            <a:ext cx="248841" cy="31099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829389" y="4860131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Dipsita Rout</a:t>
            </a:r>
            <a:endParaRPr lang="en-US" sz="1800" dirty="0"/>
          </a:p>
        </p:txBody>
      </p:sp>
      <p:sp>
        <p:nvSpPr>
          <p:cNvPr id="18" name="Text 13"/>
          <p:cNvSpPr/>
          <p:nvPr/>
        </p:nvSpPr>
        <p:spPr>
          <a:xfrm>
            <a:off x="829389" y="5258514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 23BAI1234</a:t>
            </a:r>
            <a:endParaRPr lang="en-US" sz="1450" dirty="0"/>
          </a:p>
        </p:txBody>
      </p:sp>
      <p:sp>
        <p:nvSpPr>
          <p:cNvPr id="19" name="Shape 14"/>
          <p:cNvSpPr/>
          <p:nvPr/>
        </p:nvSpPr>
        <p:spPr>
          <a:xfrm>
            <a:off x="7407354" y="3938588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20" name="Shape 15"/>
          <p:cNvSpPr/>
          <p:nvPr/>
        </p:nvSpPr>
        <p:spPr>
          <a:xfrm>
            <a:off x="7591663" y="4122896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3706" y="4243864"/>
            <a:ext cx="248841" cy="310991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91663" y="4860131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Meghna Mandawra</a:t>
            </a:r>
            <a:endParaRPr lang="en-US" sz="1800" dirty="0"/>
          </a:p>
        </p:txBody>
      </p:sp>
      <p:sp>
        <p:nvSpPr>
          <p:cNvPr id="23" name="Text 17"/>
          <p:cNvSpPr/>
          <p:nvPr/>
        </p:nvSpPr>
        <p:spPr>
          <a:xfrm>
            <a:off x="7591663" y="5258514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 23BAI1196</a:t>
            </a:r>
            <a:endParaRPr lang="en-US" sz="1450" dirty="0"/>
          </a:p>
        </p:txBody>
      </p:sp>
      <p:sp>
        <p:nvSpPr>
          <p:cNvPr id="24" name="Shape 18"/>
          <p:cNvSpPr/>
          <p:nvPr/>
        </p:nvSpPr>
        <p:spPr>
          <a:xfrm>
            <a:off x="645081" y="5921931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25" name="Shape 19"/>
          <p:cNvSpPr/>
          <p:nvPr/>
        </p:nvSpPr>
        <p:spPr>
          <a:xfrm>
            <a:off x="829389" y="6106239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432" y="6227207"/>
            <a:ext cx="248841" cy="310991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829389" y="6843474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Shreeya Kollipara </a:t>
            </a:r>
            <a:endParaRPr lang="en-US" sz="1800" dirty="0"/>
          </a:p>
        </p:txBody>
      </p:sp>
      <p:sp>
        <p:nvSpPr>
          <p:cNvPr id="28" name="Text 21"/>
          <p:cNvSpPr/>
          <p:nvPr/>
        </p:nvSpPr>
        <p:spPr>
          <a:xfrm>
            <a:off x="829389" y="7241858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 -23BAI1183</a:t>
            </a:r>
            <a:endParaRPr lang="en-US" sz="1450" dirty="0"/>
          </a:p>
        </p:txBody>
      </p:sp>
      <p:sp>
        <p:nvSpPr>
          <p:cNvPr id="29" name="Shape 22"/>
          <p:cNvSpPr/>
          <p:nvPr/>
        </p:nvSpPr>
        <p:spPr>
          <a:xfrm>
            <a:off x="7407354" y="5921931"/>
            <a:ext cx="6577965" cy="1799034"/>
          </a:xfrm>
          <a:prstGeom prst="roundRect">
            <a:avLst>
              <a:gd name="adj" fmla="val 1537"/>
            </a:avLst>
          </a:prstGeom>
          <a:solidFill>
            <a:srgbClr val="3C3C3A"/>
          </a:solidFill>
          <a:ln/>
        </p:spPr>
      </p:sp>
      <p:sp>
        <p:nvSpPr>
          <p:cNvPr id="30" name="Shape 23"/>
          <p:cNvSpPr/>
          <p:nvPr/>
        </p:nvSpPr>
        <p:spPr>
          <a:xfrm>
            <a:off x="7591663" y="6106239"/>
            <a:ext cx="552926" cy="552926"/>
          </a:xfrm>
          <a:prstGeom prst="roundRect">
            <a:avLst>
              <a:gd name="adj" fmla="val 16535821"/>
            </a:avLst>
          </a:prstGeom>
          <a:solidFill>
            <a:srgbClr val="E1E1DF"/>
          </a:solidFill>
          <a:ln/>
        </p:spPr>
      </p:sp>
      <p:pic>
        <p:nvPicPr>
          <p:cNvPr id="3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3706" y="6227207"/>
            <a:ext cx="248841" cy="310991"/>
          </a:xfrm>
          <a:prstGeom prst="rect">
            <a:avLst/>
          </a:prstGeom>
        </p:spPr>
      </p:pic>
      <p:sp>
        <p:nvSpPr>
          <p:cNvPr id="32" name="Text 24"/>
          <p:cNvSpPr/>
          <p:nvPr/>
        </p:nvSpPr>
        <p:spPr>
          <a:xfrm>
            <a:off x="7591663" y="6843474"/>
            <a:ext cx="230409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Riddhi Arora</a:t>
            </a:r>
            <a:endParaRPr lang="en-US" sz="1800" dirty="0"/>
          </a:p>
        </p:txBody>
      </p:sp>
      <p:sp>
        <p:nvSpPr>
          <p:cNvPr id="33" name="Text 25"/>
          <p:cNvSpPr/>
          <p:nvPr/>
        </p:nvSpPr>
        <p:spPr>
          <a:xfrm>
            <a:off x="7591663" y="7241858"/>
            <a:ext cx="620934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Reg. No. -23BRS1198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82083"/>
            <a:ext cx="62917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Website Development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331023"/>
            <a:ext cx="13042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Our website acts as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central security dashboard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where all user activities across logon, file access, device usage, and web browsing are visualized in real-time. Instead of raw logs, we display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interpreted security insights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abnormal login timings, suspicious file transfers, or external device connections, making it easy for admins to identify unusual behavior at a glance.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71961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Mobile App Development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mobile app serves as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portable SOC tool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allowing security teams to receive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instant alerts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when anomalies are detected by the model. With a clean interface, it highlights high-risk users, recent incidents, and risk scores, enabling decision-makers to quickly investigate or take action even when away from the main dashboard.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1622"/>
            <a:ext cx="60695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Blockchain Solutions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At the core of our system lies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hybrid anomaly detection model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combining Isolation Forest for detecting outlier activities and LSTM for capturing sequential patterns of user behavior. By translating logs into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security features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abnormal login hours, file exfiltration attempts, or decoy file access, the model assigns a risk score to each user, which directly powers the alerts and dashboard visualizations.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59817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Artificial Intelligence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AI acts as the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brain of our system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combining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machine learning (Isolation Forest)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for anomaly detection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deep learning (LSTM)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for sequential behavioral analysis. This hybrid approach allows us to detect both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one-off anomalies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long-term malicious intent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making the system more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robust and adaptive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AI Agenting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AI in networking helps detect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unusual traffic patterns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suspicious logins, and anomalies in communication flows. In our project, it ensures that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abnormal user activity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odd login times or large file transfers is flagged early, making the network more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resilient against insider threats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01622"/>
            <a:ext cx="73463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Machine Learning Models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At the core of our system lies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hybrid anomaly detection model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, combining Isolation Forest for detecting outlier activities and LSTM for capturing sequential patterns of user behavior. By translating logs into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security features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such as abnormal login hours, file exfiltration attempts, or decoy file access, the model assigns a risk score to each user, which directly powers the alerts and dashboard visualizations.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01622"/>
            <a:ext cx="74773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Science Applications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Data science enables us to transform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raw logs into meaningful security features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 By applying feature engineering (like login frequency, device usage, file transfers), we create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behavioral profile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for each user. This helps the ML model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differentiate normal vs malicious behavior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and powers the visualizations in our dashboard..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2025-09-17T23:15:56Z</dcterms:created>
  <dcterms:modified xsi:type="dcterms:W3CDTF">2025-09-17T23:15:56Z</dcterms:modified>
</cp:coreProperties>
</file>